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6F5F-FF55-4DBD-BD61-46CB09FEACAF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31F-BC99-4E44-B71B-A1FEFD8127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6F5F-FF55-4DBD-BD61-46CB09FEACAF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31F-BC99-4E44-B71B-A1FEFD8127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6F5F-FF55-4DBD-BD61-46CB09FEACAF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31F-BC99-4E44-B71B-A1FEFD8127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6F5F-FF55-4DBD-BD61-46CB09FEACAF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31F-BC99-4E44-B71B-A1FEFD8127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6F5F-FF55-4DBD-BD61-46CB09FEACAF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31F-BC99-4E44-B71B-A1FEFD8127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6F5F-FF55-4DBD-BD61-46CB09FEACAF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31F-BC99-4E44-B71B-A1FEFD8127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6F5F-FF55-4DBD-BD61-46CB09FEACAF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31F-BC99-4E44-B71B-A1FEFD8127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6F5F-FF55-4DBD-BD61-46CB09FEACAF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31F-BC99-4E44-B71B-A1FEFD8127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6F5F-FF55-4DBD-BD61-46CB09FEACAF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31F-BC99-4E44-B71B-A1FEFD8127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6F5F-FF55-4DBD-BD61-46CB09FEACAF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31F-BC99-4E44-B71B-A1FEFD8127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6F5F-FF55-4DBD-BD61-46CB09FEACAF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31F-BC99-4E44-B71B-A1FEFD8127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216F5F-FF55-4DBD-BD61-46CB09FEACAF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57231F-BC99-4E44-B71B-A1FEFD8127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1128"/>
            <a:ext cx="87129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«Ёлка Эколят»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82" y="731838"/>
            <a:ext cx="5657036" cy="3475037"/>
          </a:xfrm>
        </p:spPr>
      </p:pic>
    </p:spTree>
    <p:extLst>
      <p:ext uri="{BB962C8B-B14F-4D97-AF65-F5344CB8AC3E}">
        <p14:creationId xmlns:p14="http://schemas.microsoft.com/office/powerpoint/2010/main" val="17592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365104"/>
            <a:ext cx="684075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Franklin Gothic Medium" pitchFamily="34" charset="0"/>
              </a:rPr>
              <a:t>Муниципальное бюджетное дошкольное образовательное учреждение  детский сад  № 4 «Уголек»  города  Мыски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980729"/>
            <a:ext cx="4103687" cy="272369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887288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МБДОУ № 4 «Уголек»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Franklin Gothic Medium" pitchFamily="34" charset="0"/>
              </a:rPr>
              <a:t>Митряшкина  Наталья      Михайловна,  воспитатель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Franklin Gothic Medium" pitchFamily="34" charset="0"/>
              </a:rPr>
              <a:t>Малинка  Любовь Ефимовна,  воспитатель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37112"/>
            <a:ext cx="6696744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Игрушки для ёлки Эколят сделаны воспитателями старшей группы </a:t>
            </a:r>
            <a:endParaRPr lang="ru-RU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31838"/>
            <a:ext cx="2787723" cy="34750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11" y="731838"/>
            <a:ext cx="2869257" cy="3475037"/>
          </a:xfrm>
        </p:spPr>
      </p:pic>
    </p:spTree>
    <p:extLst>
      <p:ext uri="{BB962C8B-B14F-4D97-AF65-F5344CB8AC3E}">
        <p14:creationId xmlns:p14="http://schemas.microsoft.com/office/powerpoint/2010/main" val="207935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372168"/>
            <a:ext cx="75502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Игрушки для ёлки  Эколят сделаны воспитанниками старшей группы</a:t>
            </a:r>
            <a:endParaRPr lang="ru-RU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86" y="731838"/>
            <a:ext cx="2606277" cy="34750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11" y="731838"/>
            <a:ext cx="2869257" cy="3475037"/>
          </a:xfrm>
        </p:spPr>
      </p:pic>
    </p:spTree>
    <p:extLst>
      <p:ext uri="{BB962C8B-B14F-4D97-AF65-F5344CB8AC3E}">
        <p14:creationId xmlns:p14="http://schemas.microsoft.com/office/powerpoint/2010/main" val="32850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372168"/>
            <a:ext cx="7704855" cy="2225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Игрушки для ёлки Эколят сделаны воспитанниками старшей группы совместно с родителями</a:t>
            </a:r>
            <a:endParaRPr lang="ru-RU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86" y="731838"/>
            <a:ext cx="2606277" cy="34750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11" y="731838"/>
            <a:ext cx="2606277" cy="3475037"/>
          </a:xfrm>
        </p:spPr>
      </p:pic>
    </p:spTree>
    <p:extLst>
      <p:ext uri="{BB962C8B-B14F-4D97-AF65-F5344CB8AC3E}">
        <p14:creationId xmlns:p14="http://schemas.microsoft.com/office/powerpoint/2010/main" val="46376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372168"/>
            <a:ext cx="7262192" cy="1649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Игрушки для ёлки Эколят сделаны воспитанниками старшей группы</a:t>
            </a:r>
            <a:endParaRPr lang="ru-RU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86" y="731838"/>
            <a:ext cx="2606277" cy="34750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11" y="731838"/>
            <a:ext cx="2606277" cy="3475037"/>
          </a:xfrm>
        </p:spPr>
      </p:pic>
    </p:spTree>
    <p:extLst>
      <p:ext uri="{BB962C8B-B14F-4D97-AF65-F5344CB8AC3E}">
        <p14:creationId xmlns:p14="http://schemas.microsoft.com/office/powerpoint/2010/main" val="417206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365104"/>
            <a:ext cx="6192688" cy="1512168"/>
          </a:xfrm>
        </p:spPr>
        <p:txBody>
          <a:bodyPr/>
          <a:lstStyle/>
          <a:p>
            <a:pPr marL="0" indent="0">
              <a:buNone/>
            </a:pP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  Игрушки для ёлки Эколят </a:t>
            </a:r>
            <a:endParaRPr lang="ru-RU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86" y="731838"/>
            <a:ext cx="2606277" cy="34750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11" y="731838"/>
            <a:ext cx="2606277" cy="3475037"/>
          </a:xfrm>
        </p:spPr>
      </p:pic>
    </p:spTree>
    <p:extLst>
      <p:ext uri="{BB962C8B-B14F-4D97-AF65-F5344CB8AC3E}">
        <p14:creationId xmlns:p14="http://schemas.microsoft.com/office/powerpoint/2010/main" val="42567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4007636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3">
                    <a:lumMod val="50000"/>
                  </a:schemeClr>
                </a:solidFill>
              </a:rPr>
              <a:t>«Ёлка Эколят»</a:t>
            </a:r>
            <a:endParaRPr lang="ru-RU" sz="4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31838"/>
            <a:ext cx="4104456" cy="50734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060848"/>
            <a:ext cx="4248472" cy="44644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Участниками  Ёлки Эколят стали воспитанники старшей </a:t>
            </a:r>
            <a:r>
              <a:rPr lang="ru-RU" sz="2800" b="1" i="1" smtClean="0">
                <a:solidFill>
                  <a:schemeClr val="accent3">
                    <a:lumMod val="50000"/>
                  </a:schemeClr>
                </a:solidFill>
              </a:rPr>
              <a:t>группы № 1 «Золотой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ключик» МБДОУ № 4 «Уголек»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</TotalTime>
  <Words>98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 «Ёлка Эколят»</vt:lpstr>
      <vt:lpstr>Муниципальное бюджетное дошкольное образовательное учреждение  детский сад  № 4 «Уголек»  города  Мыски</vt:lpstr>
      <vt:lpstr>Игрушки для ёлки Эколят сделаны воспитателями старшей группы </vt:lpstr>
      <vt:lpstr>Игрушки для ёлки  Эколят сделаны воспитанниками старшей группы</vt:lpstr>
      <vt:lpstr>Игрушки для ёлки Эколят сделаны воспитанниками старшей группы совместно с родителями</vt:lpstr>
      <vt:lpstr>Игрушки для ёлки Эколят сделаны воспитанниками старшей группы</vt:lpstr>
      <vt:lpstr>  Игрушки для ёлки Эколят </vt:lpstr>
      <vt:lpstr>«Ёлка Эколят»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«ЁЛКА ЭКОЛЯТ»</dc:title>
  <dc:creator>Admin</dc:creator>
  <cp:lastModifiedBy>Admin</cp:lastModifiedBy>
  <cp:revision>12</cp:revision>
  <dcterms:created xsi:type="dcterms:W3CDTF">2020-01-12T14:49:03Z</dcterms:created>
  <dcterms:modified xsi:type="dcterms:W3CDTF">2020-01-19T07:34:38Z</dcterms:modified>
</cp:coreProperties>
</file>